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66" r:id="rId2"/>
  </p:sldIdLst>
  <p:sldSz cx="10688638" cy="7562850"/>
  <p:notesSz cx="6858000" cy="9144000"/>
  <p:defaultTextStyle>
    <a:defPPr>
      <a:defRPr lang="ja-JP"/>
    </a:defPPr>
    <a:lvl1pPr marL="0" algn="l" defTabSz="521437" rtl="0" eaLnBrk="1" latinLnBrk="0" hangingPunct="1">
      <a:defRPr kumimoji="1" sz="2100" kern="1200">
        <a:solidFill>
          <a:schemeClr val="tx1"/>
        </a:solidFill>
        <a:latin typeface="+mn-lt"/>
        <a:ea typeface="+mn-ea"/>
        <a:cs typeface="+mn-cs"/>
      </a:defRPr>
    </a:lvl1pPr>
    <a:lvl2pPr marL="521437" algn="l" defTabSz="521437" rtl="0" eaLnBrk="1" latinLnBrk="0" hangingPunct="1">
      <a:defRPr kumimoji="1" sz="2100" kern="1200">
        <a:solidFill>
          <a:schemeClr val="tx1"/>
        </a:solidFill>
        <a:latin typeface="+mn-lt"/>
        <a:ea typeface="+mn-ea"/>
        <a:cs typeface="+mn-cs"/>
      </a:defRPr>
    </a:lvl2pPr>
    <a:lvl3pPr marL="1042873" algn="l" defTabSz="521437" rtl="0" eaLnBrk="1" latinLnBrk="0" hangingPunct="1">
      <a:defRPr kumimoji="1" sz="2100" kern="1200">
        <a:solidFill>
          <a:schemeClr val="tx1"/>
        </a:solidFill>
        <a:latin typeface="+mn-lt"/>
        <a:ea typeface="+mn-ea"/>
        <a:cs typeface="+mn-cs"/>
      </a:defRPr>
    </a:lvl3pPr>
    <a:lvl4pPr marL="1564310" algn="l" defTabSz="521437" rtl="0" eaLnBrk="1" latinLnBrk="0" hangingPunct="1">
      <a:defRPr kumimoji="1" sz="2100" kern="1200">
        <a:solidFill>
          <a:schemeClr val="tx1"/>
        </a:solidFill>
        <a:latin typeface="+mn-lt"/>
        <a:ea typeface="+mn-ea"/>
        <a:cs typeface="+mn-cs"/>
      </a:defRPr>
    </a:lvl4pPr>
    <a:lvl5pPr marL="2085746" algn="l" defTabSz="521437" rtl="0" eaLnBrk="1" latinLnBrk="0" hangingPunct="1">
      <a:defRPr kumimoji="1" sz="2100" kern="1200">
        <a:solidFill>
          <a:schemeClr val="tx1"/>
        </a:solidFill>
        <a:latin typeface="+mn-lt"/>
        <a:ea typeface="+mn-ea"/>
        <a:cs typeface="+mn-cs"/>
      </a:defRPr>
    </a:lvl5pPr>
    <a:lvl6pPr marL="2607183" algn="l" defTabSz="521437" rtl="0" eaLnBrk="1" latinLnBrk="0" hangingPunct="1">
      <a:defRPr kumimoji="1" sz="2100" kern="1200">
        <a:solidFill>
          <a:schemeClr val="tx1"/>
        </a:solidFill>
        <a:latin typeface="+mn-lt"/>
        <a:ea typeface="+mn-ea"/>
        <a:cs typeface="+mn-cs"/>
      </a:defRPr>
    </a:lvl6pPr>
    <a:lvl7pPr marL="3128620" algn="l" defTabSz="521437" rtl="0" eaLnBrk="1" latinLnBrk="0" hangingPunct="1">
      <a:defRPr kumimoji="1" sz="2100" kern="1200">
        <a:solidFill>
          <a:schemeClr val="tx1"/>
        </a:solidFill>
        <a:latin typeface="+mn-lt"/>
        <a:ea typeface="+mn-ea"/>
        <a:cs typeface="+mn-cs"/>
      </a:defRPr>
    </a:lvl7pPr>
    <a:lvl8pPr marL="3650056" algn="l" defTabSz="521437" rtl="0" eaLnBrk="1" latinLnBrk="0" hangingPunct="1">
      <a:defRPr kumimoji="1" sz="2100" kern="1200">
        <a:solidFill>
          <a:schemeClr val="tx1"/>
        </a:solidFill>
        <a:latin typeface="+mn-lt"/>
        <a:ea typeface="+mn-ea"/>
        <a:cs typeface="+mn-cs"/>
      </a:defRPr>
    </a:lvl8pPr>
    <a:lvl9pPr marL="4171493" algn="l" defTabSz="521437" rtl="0" eaLnBrk="1" latinLnBrk="0" hangingPunct="1">
      <a:defRPr kumimoji="1"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FAD15"/>
    <a:srgbClr val="9DD508"/>
    <a:srgbClr val="4780C6"/>
    <a:srgbClr val="4071AD"/>
    <a:srgbClr val="A5DE0B"/>
    <a:srgbClr val="758475"/>
    <a:srgbClr val="000000"/>
    <a:srgbClr val="FFFFFF"/>
    <a:srgbClr val="FFFE84"/>
    <a:srgbClr val="F3F3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053"/>
    <p:restoredTop sz="95679" autoAdjust="0"/>
  </p:normalViewPr>
  <p:slideViewPr>
    <p:cSldViewPr snapToGrid="0" snapToObjects="1">
      <p:cViewPr>
        <p:scale>
          <a:sx n="100" d="100"/>
          <a:sy n="100" d="100"/>
        </p:scale>
        <p:origin x="-1656" y="-488"/>
      </p:cViewPr>
      <p:guideLst>
        <p:guide orient="horz" pos="2382"/>
        <p:guide pos="336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interSettings" Target="printerSettings/printerSettings1.bin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388024-D4B8-B84F-A0A4-4BC68A7311FF}" type="datetimeFigureOut">
              <a:rPr kumimoji="1" lang="ja-JP" altLang="en-US" smtClean="0"/>
              <a:t>17/04/21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006475" y="685800"/>
            <a:ext cx="48450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A955D3-7367-7645-AB85-F435138774C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032512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521437" rtl="0" eaLnBrk="1" latinLnBrk="0" hangingPunct="1">
      <a:defRPr kumimoji="1" sz="1400" kern="1200">
        <a:solidFill>
          <a:schemeClr val="tx1"/>
        </a:solidFill>
        <a:latin typeface="+mn-lt"/>
        <a:ea typeface="+mn-ea"/>
        <a:cs typeface="+mn-cs"/>
      </a:defRPr>
    </a:lvl1pPr>
    <a:lvl2pPr marL="521437" algn="l" defTabSz="521437" rtl="0" eaLnBrk="1" latinLnBrk="0" hangingPunct="1">
      <a:defRPr kumimoji="1" sz="1400" kern="1200">
        <a:solidFill>
          <a:schemeClr val="tx1"/>
        </a:solidFill>
        <a:latin typeface="+mn-lt"/>
        <a:ea typeface="+mn-ea"/>
        <a:cs typeface="+mn-cs"/>
      </a:defRPr>
    </a:lvl2pPr>
    <a:lvl3pPr marL="1042873" algn="l" defTabSz="521437" rtl="0" eaLnBrk="1" latinLnBrk="0" hangingPunct="1">
      <a:defRPr kumimoji="1" sz="1400" kern="1200">
        <a:solidFill>
          <a:schemeClr val="tx1"/>
        </a:solidFill>
        <a:latin typeface="+mn-lt"/>
        <a:ea typeface="+mn-ea"/>
        <a:cs typeface="+mn-cs"/>
      </a:defRPr>
    </a:lvl3pPr>
    <a:lvl4pPr marL="1564310" algn="l" defTabSz="521437" rtl="0" eaLnBrk="1" latinLnBrk="0" hangingPunct="1">
      <a:defRPr kumimoji="1" sz="1400" kern="1200">
        <a:solidFill>
          <a:schemeClr val="tx1"/>
        </a:solidFill>
        <a:latin typeface="+mn-lt"/>
        <a:ea typeface="+mn-ea"/>
        <a:cs typeface="+mn-cs"/>
      </a:defRPr>
    </a:lvl4pPr>
    <a:lvl5pPr marL="2085746" algn="l" defTabSz="521437" rtl="0" eaLnBrk="1" latinLnBrk="0" hangingPunct="1">
      <a:defRPr kumimoji="1" sz="1400" kern="1200">
        <a:solidFill>
          <a:schemeClr val="tx1"/>
        </a:solidFill>
        <a:latin typeface="+mn-lt"/>
        <a:ea typeface="+mn-ea"/>
        <a:cs typeface="+mn-cs"/>
      </a:defRPr>
    </a:lvl5pPr>
    <a:lvl6pPr marL="2607183" algn="l" defTabSz="521437" rtl="0" eaLnBrk="1" latinLnBrk="0" hangingPunct="1">
      <a:defRPr kumimoji="1" sz="1400" kern="1200">
        <a:solidFill>
          <a:schemeClr val="tx1"/>
        </a:solidFill>
        <a:latin typeface="+mn-lt"/>
        <a:ea typeface="+mn-ea"/>
        <a:cs typeface="+mn-cs"/>
      </a:defRPr>
    </a:lvl6pPr>
    <a:lvl7pPr marL="3128620" algn="l" defTabSz="521437" rtl="0" eaLnBrk="1" latinLnBrk="0" hangingPunct="1">
      <a:defRPr kumimoji="1" sz="1400" kern="1200">
        <a:solidFill>
          <a:schemeClr val="tx1"/>
        </a:solidFill>
        <a:latin typeface="+mn-lt"/>
        <a:ea typeface="+mn-ea"/>
        <a:cs typeface="+mn-cs"/>
      </a:defRPr>
    </a:lvl7pPr>
    <a:lvl8pPr marL="3650056" algn="l" defTabSz="521437" rtl="0" eaLnBrk="1" latinLnBrk="0" hangingPunct="1">
      <a:defRPr kumimoji="1" sz="1400" kern="1200">
        <a:solidFill>
          <a:schemeClr val="tx1"/>
        </a:solidFill>
        <a:latin typeface="+mn-lt"/>
        <a:ea typeface="+mn-ea"/>
        <a:cs typeface="+mn-cs"/>
      </a:defRPr>
    </a:lvl8pPr>
    <a:lvl9pPr marL="4171493" algn="l" defTabSz="521437" rtl="0" eaLnBrk="1" latinLnBrk="0" hangingPunct="1">
      <a:defRPr kumimoji="1"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801648" y="2349386"/>
            <a:ext cx="9085342" cy="1621111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603296" y="4285615"/>
            <a:ext cx="7482047" cy="1932728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5214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428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643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857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6071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1286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6500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171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0FED7-6F10-ED4B-A721-FEF92B2CC94F}" type="datetimeFigureOut">
              <a:rPr kumimoji="1" lang="ja-JP" altLang="en-US" smtClean="0"/>
              <a:t>17/04/21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5095B-D052-F74A-BF66-930F65BBBD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408288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0FED7-6F10-ED4B-A721-FEF92B2CC94F}" type="datetimeFigureOut">
              <a:rPr kumimoji="1" lang="ja-JP" altLang="en-US" smtClean="0"/>
              <a:t>17/04/21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5095B-D052-F74A-BF66-930F65BBBD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833124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7749262" y="302865"/>
            <a:ext cx="2404944" cy="6452932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534432" y="302865"/>
            <a:ext cx="7036687" cy="6452932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0FED7-6F10-ED4B-A721-FEF92B2CC94F}" type="datetimeFigureOut">
              <a:rPr kumimoji="1" lang="ja-JP" altLang="en-US" smtClean="0"/>
              <a:t>17/04/21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5095B-D052-F74A-BF66-930F65BBBD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918561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0FED7-6F10-ED4B-A721-FEF92B2CC94F}" type="datetimeFigureOut">
              <a:rPr kumimoji="1" lang="ja-JP" altLang="en-US" smtClean="0"/>
              <a:t>17/04/21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5095B-D052-F74A-BF66-930F65BBBD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87941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44329" y="4859832"/>
            <a:ext cx="9085342" cy="1502066"/>
          </a:xfrm>
        </p:spPr>
        <p:txBody>
          <a:bodyPr anchor="t"/>
          <a:lstStyle>
            <a:lvl1pPr algn="l">
              <a:defRPr sz="4600" b="1" cap="all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44329" y="3205459"/>
            <a:ext cx="9085342" cy="1654373"/>
          </a:xfrm>
        </p:spPr>
        <p:txBody>
          <a:bodyPr anchor="b"/>
          <a:lstStyle>
            <a:lvl1pPr marL="0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1pPr>
            <a:lvl2pPr marL="52143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1042873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56431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208574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60718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31286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65005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417149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0FED7-6F10-ED4B-A721-FEF92B2CC94F}" type="datetimeFigureOut">
              <a:rPr kumimoji="1" lang="ja-JP" altLang="en-US" smtClean="0"/>
              <a:t>17/04/21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5095B-D052-F74A-BF66-930F65BBBD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390097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534432" y="1764666"/>
            <a:ext cx="4720815" cy="4991131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5433391" y="1764666"/>
            <a:ext cx="4720815" cy="4991131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0FED7-6F10-ED4B-A721-FEF92B2CC94F}" type="datetimeFigureOut">
              <a:rPr kumimoji="1" lang="ja-JP" altLang="en-US" smtClean="0"/>
              <a:t>17/04/21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5095B-D052-F74A-BF66-930F65BBBD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828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534432" y="1692889"/>
            <a:ext cx="4722671" cy="705515"/>
          </a:xfrm>
        </p:spPr>
        <p:txBody>
          <a:bodyPr anchor="b"/>
          <a:lstStyle>
            <a:lvl1pPr marL="0" indent="0">
              <a:buNone/>
              <a:defRPr sz="2700" b="1"/>
            </a:lvl1pPr>
            <a:lvl2pPr marL="521437" indent="0">
              <a:buNone/>
              <a:defRPr sz="2300" b="1"/>
            </a:lvl2pPr>
            <a:lvl3pPr marL="1042873" indent="0">
              <a:buNone/>
              <a:defRPr sz="2100" b="1"/>
            </a:lvl3pPr>
            <a:lvl4pPr marL="1564310" indent="0">
              <a:buNone/>
              <a:defRPr sz="1800" b="1"/>
            </a:lvl4pPr>
            <a:lvl5pPr marL="2085746" indent="0">
              <a:buNone/>
              <a:defRPr sz="1800" b="1"/>
            </a:lvl5pPr>
            <a:lvl6pPr marL="2607183" indent="0">
              <a:buNone/>
              <a:defRPr sz="1800" b="1"/>
            </a:lvl6pPr>
            <a:lvl7pPr marL="3128620" indent="0">
              <a:buNone/>
              <a:defRPr sz="1800" b="1"/>
            </a:lvl7pPr>
            <a:lvl8pPr marL="3650056" indent="0">
              <a:buNone/>
              <a:defRPr sz="1800" b="1"/>
            </a:lvl8pPr>
            <a:lvl9pPr marL="4171493" indent="0">
              <a:buNone/>
              <a:defRPr sz="18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534432" y="2398404"/>
            <a:ext cx="4722671" cy="4357393"/>
          </a:xfrm>
        </p:spPr>
        <p:txBody>
          <a:bodyPr/>
          <a:lstStyle>
            <a:lvl1pPr>
              <a:defRPr sz="2700"/>
            </a:lvl1pPr>
            <a:lvl2pPr>
              <a:defRPr sz="23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5429680" y="1692889"/>
            <a:ext cx="4724526" cy="705515"/>
          </a:xfrm>
        </p:spPr>
        <p:txBody>
          <a:bodyPr anchor="b"/>
          <a:lstStyle>
            <a:lvl1pPr marL="0" indent="0">
              <a:buNone/>
              <a:defRPr sz="2700" b="1"/>
            </a:lvl1pPr>
            <a:lvl2pPr marL="521437" indent="0">
              <a:buNone/>
              <a:defRPr sz="2300" b="1"/>
            </a:lvl2pPr>
            <a:lvl3pPr marL="1042873" indent="0">
              <a:buNone/>
              <a:defRPr sz="2100" b="1"/>
            </a:lvl3pPr>
            <a:lvl4pPr marL="1564310" indent="0">
              <a:buNone/>
              <a:defRPr sz="1800" b="1"/>
            </a:lvl4pPr>
            <a:lvl5pPr marL="2085746" indent="0">
              <a:buNone/>
              <a:defRPr sz="1800" b="1"/>
            </a:lvl5pPr>
            <a:lvl6pPr marL="2607183" indent="0">
              <a:buNone/>
              <a:defRPr sz="1800" b="1"/>
            </a:lvl6pPr>
            <a:lvl7pPr marL="3128620" indent="0">
              <a:buNone/>
              <a:defRPr sz="1800" b="1"/>
            </a:lvl7pPr>
            <a:lvl8pPr marL="3650056" indent="0">
              <a:buNone/>
              <a:defRPr sz="1800" b="1"/>
            </a:lvl8pPr>
            <a:lvl9pPr marL="4171493" indent="0">
              <a:buNone/>
              <a:defRPr sz="18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5429680" y="2398404"/>
            <a:ext cx="4724526" cy="4357393"/>
          </a:xfrm>
        </p:spPr>
        <p:txBody>
          <a:bodyPr/>
          <a:lstStyle>
            <a:lvl1pPr>
              <a:defRPr sz="2700"/>
            </a:lvl1pPr>
            <a:lvl2pPr>
              <a:defRPr sz="23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0FED7-6F10-ED4B-A721-FEF92B2CC94F}" type="datetimeFigureOut">
              <a:rPr kumimoji="1" lang="ja-JP" altLang="en-US" smtClean="0"/>
              <a:t>17/04/21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5095B-D052-F74A-BF66-930F65BBBD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98860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0FED7-6F10-ED4B-A721-FEF92B2CC94F}" type="datetimeFigureOut">
              <a:rPr kumimoji="1" lang="ja-JP" altLang="en-US" smtClean="0"/>
              <a:t>17/04/21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5095B-D052-F74A-BF66-930F65BBBD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724529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0FED7-6F10-ED4B-A721-FEF92B2CC94F}" type="datetimeFigureOut">
              <a:rPr kumimoji="1" lang="ja-JP" altLang="en-US" smtClean="0"/>
              <a:t>17/04/21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5095B-D052-F74A-BF66-930F65BBBD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768362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534433" y="301113"/>
            <a:ext cx="3516488" cy="1281483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178960" y="301114"/>
            <a:ext cx="5975246" cy="6454683"/>
          </a:xfrm>
        </p:spPr>
        <p:txBody>
          <a:bodyPr/>
          <a:lstStyle>
            <a:lvl1pPr>
              <a:defRPr sz="3600"/>
            </a:lvl1pPr>
            <a:lvl2pPr>
              <a:defRPr sz="3200"/>
            </a:lvl2pPr>
            <a:lvl3pPr>
              <a:defRPr sz="27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534433" y="1582597"/>
            <a:ext cx="3516488" cy="5173200"/>
          </a:xfrm>
        </p:spPr>
        <p:txBody>
          <a:bodyPr/>
          <a:lstStyle>
            <a:lvl1pPr marL="0" indent="0">
              <a:buNone/>
              <a:defRPr sz="1600"/>
            </a:lvl1pPr>
            <a:lvl2pPr marL="521437" indent="0">
              <a:buNone/>
              <a:defRPr sz="1400"/>
            </a:lvl2pPr>
            <a:lvl3pPr marL="1042873" indent="0">
              <a:buNone/>
              <a:defRPr sz="1100"/>
            </a:lvl3pPr>
            <a:lvl4pPr marL="1564310" indent="0">
              <a:buNone/>
              <a:defRPr sz="1000"/>
            </a:lvl4pPr>
            <a:lvl5pPr marL="2085746" indent="0">
              <a:buNone/>
              <a:defRPr sz="1000"/>
            </a:lvl5pPr>
            <a:lvl6pPr marL="2607183" indent="0">
              <a:buNone/>
              <a:defRPr sz="1000"/>
            </a:lvl6pPr>
            <a:lvl7pPr marL="3128620" indent="0">
              <a:buNone/>
              <a:defRPr sz="1000"/>
            </a:lvl7pPr>
            <a:lvl8pPr marL="3650056" indent="0">
              <a:buNone/>
              <a:defRPr sz="1000"/>
            </a:lvl8pPr>
            <a:lvl9pPr marL="4171493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0FED7-6F10-ED4B-A721-FEF92B2CC94F}" type="datetimeFigureOut">
              <a:rPr kumimoji="1" lang="ja-JP" altLang="en-US" smtClean="0"/>
              <a:t>17/04/21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5095B-D052-F74A-BF66-930F65BBBD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56870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2095048" y="5293995"/>
            <a:ext cx="6413183" cy="624986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2095048" y="675755"/>
            <a:ext cx="6413183" cy="4537710"/>
          </a:xfrm>
        </p:spPr>
        <p:txBody>
          <a:bodyPr/>
          <a:lstStyle>
            <a:lvl1pPr marL="0" indent="0">
              <a:buNone/>
              <a:defRPr sz="3600"/>
            </a:lvl1pPr>
            <a:lvl2pPr marL="521437" indent="0">
              <a:buNone/>
              <a:defRPr sz="3200"/>
            </a:lvl2pPr>
            <a:lvl3pPr marL="1042873" indent="0">
              <a:buNone/>
              <a:defRPr sz="2700"/>
            </a:lvl3pPr>
            <a:lvl4pPr marL="1564310" indent="0">
              <a:buNone/>
              <a:defRPr sz="2300"/>
            </a:lvl4pPr>
            <a:lvl5pPr marL="2085746" indent="0">
              <a:buNone/>
              <a:defRPr sz="2300"/>
            </a:lvl5pPr>
            <a:lvl6pPr marL="2607183" indent="0">
              <a:buNone/>
              <a:defRPr sz="2300"/>
            </a:lvl6pPr>
            <a:lvl7pPr marL="3128620" indent="0">
              <a:buNone/>
              <a:defRPr sz="2300"/>
            </a:lvl7pPr>
            <a:lvl8pPr marL="3650056" indent="0">
              <a:buNone/>
              <a:defRPr sz="2300"/>
            </a:lvl8pPr>
            <a:lvl9pPr marL="4171493" indent="0">
              <a:buNone/>
              <a:defRPr sz="23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2095048" y="5918981"/>
            <a:ext cx="6413183" cy="887584"/>
          </a:xfrm>
        </p:spPr>
        <p:txBody>
          <a:bodyPr/>
          <a:lstStyle>
            <a:lvl1pPr marL="0" indent="0">
              <a:buNone/>
              <a:defRPr sz="1600"/>
            </a:lvl1pPr>
            <a:lvl2pPr marL="521437" indent="0">
              <a:buNone/>
              <a:defRPr sz="1400"/>
            </a:lvl2pPr>
            <a:lvl3pPr marL="1042873" indent="0">
              <a:buNone/>
              <a:defRPr sz="1100"/>
            </a:lvl3pPr>
            <a:lvl4pPr marL="1564310" indent="0">
              <a:buNone/>
              <a:defRPr sz="1000"/>
            </a:lvl4pPr>
            <a:lvl5pPr marL="2085746" indent="0">
              <a:buNone/>
              <a:defRPr sz="1000"/>
            </a:lvl5pPr>
            <a:lvl6pPr marL="2607183" indent="0">
              <a:buNone/>
              <a:defRPr sz="1000"/>
            </a:lvl6pPr>
            <a:lvl7pPr marL="3128620" indent="0">
              <a:buNone/>
              <a:defRPr sz="1000"/>
            </a:lvl7pPr>
            <a:lvl8pPr marL="3650056" indent="0">
              <a:buNone/>
              <a:defRPr sz="1000"/>
            </a:lvl8pPr>
            <a:lvl9pPr marL="4171493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0FED7-6F10-ED4B-A721-FEF92B2CC94F}" type="datetimeFigureOut">
              <a:rPr kumimoji="1" lang="ja-JP" altLang="en-US" smtClean="0"/>
              <a:t>17/04/21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5095B-D052-F74A-BF66-930F65BBBD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200014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534432" y="302865"/>
            <a:ext cx="9619774" cy="1260475"/>
          </a:xfrm>
          <a:prstGeom prst="rect">
            <a:avLst/>
          </a:prstGeom>
        </p:spPr>
        <p:txBody>
          <a:bodyPr vert="horz" lIns="104287" tIns="52144" rIns="104287" bIns="52144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534432" y="1764666"/>
            <a:ext cx="9619774" cy="4991131"/>
          </a:xfrm>
          <a:prstGeom prst="rect">
            <a:avLst/>
          </a:prstGeom>
        </p:spPr>
        <p:txBody>
          <a:bodyPr vert="horz" lIns="104287" tIns="52144" rIns="104287" bIns="52144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534432" y="7009642"/>
            <a:ext cx="2494016" cy="402652"/>
          </a:xfrm>
          <a:prstGeom prst="rect">
            <a:avLst/>
          </a:prstGeom>
        </p:spPr>
        <p:txBody>
          <a:bodyPr vert="horz" lIns="104287" tIns="52144" rIns="104287" bIns="52144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80FED7-6F10-ED4B-A721-FEF92B2CC94F}" type="datetimeFigureOut">
              <a:rPr kumimoji="1" lang="ja-JP" altLang="en-US" smtClean="0"/>
              <a:t>17/04/21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3651952" y="7009642"/>
            <a:ext cx="3384735" cy="402652"/>
          </a:xfrm>
          <a:prstGeom prst="rect">
            <a:avLst/>
          </a:prstGeom>
        </p:spPr>
        <p:txBody>
          <a:bodyPr vert="horz" lIns="104287" tIns="52144" rIns="104287" bIns="52144" rtlCol="0" anchor="ctr"/>
          <a:lstStyle>
            <a:lvl1pPr algn="ct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7660190" y="7009642"/>
            <a:ext cx="2494016" cy="402652"/>
          </a:xfrm>
          <a:prstGeom prst="rect">
            <a:avLst/>
          </a:prstGeom>
        </p:spPr>
        <p:txBody>
          <a:bodyPr vert="horz" lIns="104287" tIns="52144" rIns="104287" bIns="52144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D5095B-D052-F74A-BF66-930F65BBBD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57078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521437" rtl="0" eaLnBrk="1" latinLnBrk="0" hangingPunct="1">
        <a:spcBef>
          <a:spcPct val="0"/>
        </a:spcBef>
        <a:buNone/>
        <a:defRPr kumimoji="1" sz="5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91077" indent="-391077" algn="l" defTabSz="521437" rtl="0" eaLnBrk="1" latinLnBrk="0" hangingPunct="1">
        <a:spcBef>
          <a:spcPct val="20000"/>
        </a:spcBef>
        <a:buFont typeface="Arial"/>
        <a:buChar char="•"/>
        <a:defRPr kumimoji="1"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847334" indent="-325898" algn="l" defTabSz="521437" rtl="0" eaLnBrk="1" latinLnBrk="0" hangingPunct="1">
        <a:spcBef>
          <a:spcPct val="20000"/>
        </a:spcBef>
        <a:buFont typeface="Arial"/>
        <a:buChar char="–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303592" indent="-260718" algn="l" defTabSz="521437" rtl="0" eaLnBrk="1" latinLnBrk="0" hangingPunct="1">
        <a:spcBef>
          <a:spcPct val="20000"/>
        </a:spcBef>
        <a:buFont typeface="Arial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1825028" indent="-260718" algn="l" defTabSz="521437" rtl="0" eaLnBrk="1" latinLnBrk="0" hangingPunct="1">
        <a:spcBef>
          <a:spcPct val="20000"/>
        </a:spcBef>
        <a:buFont typeface="Arial"/>
        <a:buChar char="–"/>
        <a:defRPr kumimoji="1" sz="2300" kern="1200">
          <a:solidFill>
            <a:schemeClr val="tx1"/>
          </a:solidFill>
          <a:latin typeface="+mn-lt"/>
          <a:ea typeface="+mn-ea"/>
          <a:cs typeface="+mn-cs"/>
        </a:defRPr>
      </a:lvl4pPr>
      <a:lvl5pPr marL="2346465" indent="-260718" algn="l" defTabSz="521437" rtl="0" eaLnBrk="1" latinLnBrk="0" hangingPunct="1">
        <a:spcBef>
          <a:spcPct val="20000"/>
        </a:spcBef>
        <a:buFont typeface="Arial"/>
        <a:buChar char="»"/>
        <a:defRPr kumimoji="1" sz="2300" kern="1200">
          <a:solidFill>
            <a:schemeClr val="tx1"/>
          </a:solidFill>
          <a:latin typeface="+mn-lt"/>
          <a:ea typeface="+mn-ea"/>
          <a:cs typeface="+mn-cs"/>
        </a:defRPr>
      </a:lvl5pPr>
      <a:lvl6pPr marL="2867901" indent="-260718" algn="l" defTabSz="521437" rtl="0" eaLnBrk="1" latinLnBrk="0" hangingPunct="1">
        <a:spcBef>
          <a:spcPct val="20000"/>
        </a:spcBef>
        <a:buFont typeface="Arial"/>
        <a:buChar char="•"/>
        <a:defRPr kumimoji="1"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389338" indent="-260718" algn="l" defTabSz="521437" rtl="0" eaLnBrk="1" latinLnBrk="0" hangingPunct="1">
        <a:spcBef>
          <a:spcPct val="20000"/>
        </a:spcBef>
        <a:buFont typeface="Arial"/>
        <a:buChar char="•"/>
        <a:defRPr kumimoji="1"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3910775" indent="-260718" algn="l" defTabSz="521437" rtl="0" eaLnBrk="1" latinLnBrk="0" hangingPunct="1">
        <a:spcBef>
          <a:spcPct val="20000"/>
        </a:spcBef>
        <a:buFont typeface="Arial"/>
        <a:buChar char="•"/>
        <a:defRPr kumimoji="1"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432211" indent="-260718" algn="l" defTabSz="521437" rtl="0" eaLnBrk="1" latinLnBrk="0" hangingPunct="1">
        <a:spcBef>
          <a:spcPct val="20000"/>
        </a:spcBef>
        <a:buFont typeface="Arial"/>
        <a:buChar char="•"/>
        <a:defRPr kumimoji="1" sz="2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521437" rtl="0" eaLnBrk="1" latinLnBrk="0" hangingPunct="1"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21437" algn="l" defTabSz="521437" rtl="0" eaLnBrk="1" latinLnBrk="0" hangingPunct="1"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42873" algn="l" defTabSz="521437" rtl="0" eaLnBrk="1" latinLnBrk="0" hangingPunct="1"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564310" algn="l" defTabSz="521437" rtl="0" eaLnBrk="1" latinLnBrk="0" hangingPunct="1"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085746" algn="l" defTabSz="521437" rtl="0" eaLnBrk="1" latinLnBrk="0" hangingPunct="1"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07183" algn="l" defTabSz="521437" rtl="0" eaLnBrk="1" latinLnBrk="0" hangingPunct="1"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128620" algn="l" defTabSz="521437" rtl="0" eaLnBrk="1" latinLnBrk="0" hangingPunct="1"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650056" algn="l" defTabSz="521437" rtl="0" eaLnBrk="1" latinLnBrk="0" hangingPunct="1"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171493" algn="l" defTabSz="521437" rtl="0" eaLnBrk="1" latinLnBrk="0" hangingPunct="1"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info@milais.kyutech.ac.jp" TargetMode="External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フローチャート: 端子 26"/>
          <p:cNvSpPr/>
          <p:nvPr/>
        </p:nvSpPr>
        <p:spPr>
          <a:xfrm>
            <a:off x="354318" y="2461675"/>
            <a:ext cx="1369373" cy="431189"/>
          </a:xfrm>
          <a:prstGeom prst="flowChartTerminator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  <a:effectLst>
            <a:outerShdw blurRad="40000" dist="23000" dir="3600000" rotWithShape="0">
              <a:schemeClr val="bg1">
                <a:alpha val="35000"/>
              </a:scheme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4287" tIns="52144" rIns="104287" bIns="52144" rtlCol="0" anchor="ctr"/>
          <a:lstStyle/>
          <a:p>
            <a:pPr algn="ctr"/>
            <a:endParaRPr lang="ja-JP" altLang="en-US" sz="2300"/>
          </a:p>
        </p:txBody>
      </p:sp>
      <p:sp>
        <p:nvSpPr>
          <p:cNvPr id="25" name="フローチャート: 端子 24"/>
          <p:cNvSpPr/>
          <p:nvPr/>
        </p:nvSpPr>
        <p:spPr>
          <a:xfrm>
            <a:off x="366489" y="1843661"/>
            <a:ext cx="1369373" cy="431189"/>
          </a:xfrm>
          <a:prstGeom prst="flowChartTerminator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40000" dist="23000" dir="3600000" rotWithShape="0">
              <a:schemeClr val="bg1">
                <a:alpha val="35000"/>
              </a:scheme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4287" tIns="52144" rIns="104287" bIns="52144" rtlCol="0" anchor="ctr"/>
          <a:lstStyle/>
          <a:p>
            <a:pPr algn="ctr"/>
            <a:endParaRPr lang="ja-JP" altLang="en-US" sz="230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9" name="正方形/長方形 18"/>
          <p:cNvSpPr/>
          <p:nvPr/>
        </p:nvSpPr>
        <p:spPr>
          <a:xfrm>
            <a:off x="8552068" y="-205998"/>
            <a:ext cx="2126346" cy="789417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  <a:effectLst>
            <a:outerShdw blurRad="40000" dist="23000" dir="36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4287" tIns="52144" rIns="104287" bIns="52144"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/>
          <p:cNvSpPr/>
          <p:nvPr/>
        </p:nvSpPr>
        <p:spPr>
          <a:xfrm>
            <a:off x="9209104" y="-205997"/>
            <a:ext cx="1443544" cy="789417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  <a:effectLst>
            <a:outerShdw blurRad="40000" dist="23000" dir="36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4287" tIns="52144" rIns="104287" bIns="52144"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/>
          <p:cNvSpPr/>
          <p:nvPr/>
        </p:nvSpPr>
        <p:spPr>
          <a:xfrm>
            <a:off x="9941541" y="-205997"/>
            <a:ext cx="747097" cy="7894174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  <a:effectLst>
            <a:outerShdw blurRad="40000" dist="23000" dir="36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4287" tIns="52144" rIns="104287" bIns="52144" rtlCol="0" anchor="ctr"/>
          <a:lstStyle/>
          <a:p>
            <a:pPr algn="ctr"/>
            <a:endParaRPr kumimoji="1" lang="ja-JP" altLang="en-US"/>
          </a:p>
        </p:txBody>
      </p:sp>
      <p:pic>
        <p:nvPicPr>
          <p:cNvPr id="18" name="図 17" descr="MILAiS_logo_heade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659" y="6822322"/>
            <a:ext cx="2569562" cy="515684"/>
          </a:xfrm>
          <a:prstGeom prst="rect">
            <a:avLst/>
          </a:prstGeom>
        </p:spPr>
      </p:pic>
      <p:sp>
        <p:nvSpPr>
          <p:cNvPr id="17" name="テキスト ボックス 16"/>
          <p:cNvSpPr txBox="1"/>
          <p:nvPr/>
        </p:nvSpPr>
        <p:spPr>
          <a:xfrm>
            <a:off x="3087181" y="6731767"/>
            <a:ext cx="5657568" cy="674693"/>
          </a:xfrm>
          <a:prstGeom prst="rect">
            <a:avLst/>
          </a:prstGeom>
          <a:noFill/>
        </p:spPr>
        <p:txBody>
          <a:bodyPr wrap="square" lIns="104287" tIns="52144" rIns="104287" bIns="52144" rtlCol="0">
            <a:spAutoFit/>
          </a:bodyPr>
          <a:lstStyle/>
          <a:p>
            <a:pPr fontAlgn="b"/>
            <a:r>
              <a:rPr lang="ja-JP" altLang="en-US" b="1" dirty="0" smtClean="0">
                <a:latin typeface="Tsukushi A Round Gothic" charset="-128"/>
                <a:ea typeface="Tsukushi A Round Gothic" charset="-128"/>
                <a:cs typeface="Tsukushi A Round Gothic" charset="-128"/>
              </a:rPr>
              <a:t>お</a:t>
            </a:r>
            <a:r>
              <a:rPr lang="ja-JP" altLang="en-US" b="1" dirty="0" smtClean="0">
                <a:latin typeface="Tsukushi A Round Gothic" charset="-128"/>
                <a:ea typeface="Tsukushi A Round Gothic" charset="-128"/>
                <a:cs typeface="Tsukushi A Round Gothic" charset="-128"/>
              </a:rPr>
              <a:t>問い合わせ</a:t>
            </a:r>
            <a:r>
              <a:rPr lang="ja-JP" altLang="en-US" b="1" dirty="0" smtClean="0">
                <a:latin typeface="Tsukushi A Round Gothic" charset="-128"/>
                <a:ea typeface="Tsukushi A Round Gothic" charset="-128"/>
                <a:cs typeface="Tsukushi A Round Gothic" charset="-128"/>
              </a:rPr>
              <a:t>、</a:t>
            </a:r>
            <a:r>
              <a:rPr lang="ja-JP" altLang="en-US" b="1" dirty="0" smtClean="0">
                <a:latin typeface="Tsukushi A Round Gothic" charset="-128"/>
                <a:ea typeface="Tsukushi A Round Gothic" charset="-128"/>
                <a:cs typeface="Tsukushi A Round Gothic" charset="-128"/>
              </a:rPr>
              <a:t>ご応募</a:t>
            </a:r>
            <a:r>
              <a:rPr lang="ja-JP" altLang="en-US" b="1" dirty="0" smtClean="0">
                <a:latin typeface="Tsukushi A Round Gothic" charset="-128"/>
                <a:ea typeface="Tsukushi A Round Gothic" charset="-128"/>
                <a:cs typeface="Tsukushi A Round Gothic" charset="-128"/>
              </a:rPr>
              <a:t>はこちらまで</a:t>
            </a:r>
            <a:endParaRPr lang="en-US" altLang="ja-JP" b="1" dirty="0" smtClean="0">
              <a:latin typeface="Tsukushi A Round Gothic" charset="-128"/>
              <a:ea typeface="Tsukushi A Round Gothic" charset="-128"/>
              <a:cs typeface="Tsukushi A Round Gothic" charset="-128"/>
            </a:endParaRPr>
          </a:p>
          <a:p>
            <a:pPr fontAlgn="b"/>
            <a:endParaRPr lang="en-US" altLang="ja-JP" sz="200" b="1" dirty="0">
              <a:latin typeface="Tsukushi A Round Gothic" charset="-128"/>
              <a:ea typeface="Tsukushi A Round Gothic" charset="-128"/>
              <a:cs typeface="Tsukushi A Round Gothic" charset="-128"/>
            </a:endParaRPr>
          </a:p>
          <a:p>
            <a:pPr fontAlgn="b"/>
            <a:r>
              <a:rPr lang="en-US" altLang="ja-JP" sz="1400" b="1" dirty="0">
                <a:latin typeface="Tsukushi A Round Gothic" charset="-128"/>
                <a:ea typeface="Tsukushi A Round Gothic" charset="-128"/>
                <a:cs typeface="Tsukushi A Round Gothic" charset="-128"/>
              </a:rPr>
              <a:t> e-mail</a:t>
            </a:r>
            <a:r>
              <a:rPr lang="ja-JP" altLang="en-US" sz="1400" b="1" dirty="0">
                <a:latin typeface="Tsukushi A Round Gothic" charset="-128"/>
                <a:ea typeface="Tsukushi A Round Gothic" charset="-128"/>
                <a:cs typeface="Tsukushi A Round Gothic" charset="-128"/>
              </a:rPr>
              <a:t>：</a:t>
            </a:r>
            <a:r>
              <a:rPr lang="en-US" altLang="ja-JP" sz="1400" b="1" dirty="0">
                <a:latin typeface="Tsukushi A Round Gothic" charset="-128"/>
                <a:ea typeface="Tsukushi A Round Gothic" charset="-128"/>
                <a:cs typeface="Tsukushi A Round Gothic" charset="-128"/>
                <a:hlinkClick r:id="rId3"/>
              </a:rPr>
              <a:t>info@milais.kyutech.ac.jp</a:t>
            </a:r>
            <a:r>
              <a:rPr lang="ja-JP" altLang="en-US" sz="1400" b="1" dirty="0">
                <a:latin typeface="Tsukushi A Round Gothic" charset="-128"/>
                <a:ea typeface="Tsukushi A Round Gothic" charset="-128"/>
                <a:cs typeface="Tsukushi A Round Gothic" charset="-128"/>
              </a:rPr>
              <a:t>　</a:t>
            </a:r>
            <a:r>
              <a:rPr lang="en-US" altLang="ja-JP" sz="1400" b="1" dirty="0">
                <a:latin typeface="Tsukushi A Round Gothic" charset="-128"/>
                <a:ea typeface="Tsukushi A Round Gothic" charset="-128"/>
                <a:cs typeface="Tsukushi A Round Gothic" charset="-128"/>
              </a:rPr>
              <a:t>TEL</a:t>
            </a:r>
            <a:r>
              <a:rPr lang="ja-JP" altLang="en-US" sz="1400" b="1" dirty="0">
                <a:latin typeface="Tsukushi A Round Gothic" charset="-128"/>
                <a:ea typeface="Tsukushi A Round Gothic" charset="-128"/>
                <a:cs typeface="Tsukushi A Round Gothic" charset="-128"/>
              </a:rPr>
              <a:t>：</a:t>
            </a:r>
            <a:r>
              <a:rPr lang="en-US" altLang="ja-JP" sz="1400" b="1" dirty="0">
                <a:latin typeface="Tsukushi A Round Gothic" charset="-128"/>
                <a:ea typeface="Tsukushi A Round Gothic" charset="-128"/>
                <a:cs typeface="Tsukushi A Round Gothic" charset="-128"/>
              </a:rPr>
              <a:t>0948-29-7539 (</a:t>
            </a:r>
            <a:r>
              <a:rPr lang="ja-JP" altLang="en-US" sz="1400" b="1" dirty="0">
                <a:latin typeface="Tsukushi A Round Gothic" charset="-128"/>
                <a:ea typeface="Tsukushi A Round Gothic" charset="-128"/>
                <a:cs typeface="Tsukushi A Round Gothic" charset="-128"/>
              </a:rPr>
              <a:t>直通</a:t>
            </a:r>
            <a:r>
              <a:rPr lang="en-US" altLang="ja-JP" sz="1400" b="1" dirty="0">
                <a:latin typeface="Tsukushi A Round Gothic" charset="-128"/>
                <a:ea typeface="Tsukushi A Round Gothic" charset="-128"/>
                <a:cs typeface="Tsukushi A Round Gothic" charset="-128"/>
              </a:rPr>
              <a:t>)</a:t>
            </a:r>
            <a:endParaRPr lang="ja-JP" altLang="en-US" sz="1400" b="1" dirty="0">
              <a:latin typeface="Tsukushi A Round Gothic" charset="-128"/>
              <a:ea typeface="Tsukushi A Round Gothic" charset="-128"/>
              <a:cs typeface="Tsukushi A Round Gothic" charset="-128"/>
            </a:endParaRPr>
          </a:p>
        </p:txBody>
      </p:sp>
      <p:sp>
        <p:nvSpPr>
          <p:cNvPr id="24" name="正方形/長方形 23"/>
          <p:cNvSpPr/>
          <p:nvPr/>
        </p:nvSpPr>
        <p:spPr>
          <a:xfrm>
            <a:off x="319126" y="-94720"/>
            <a:ext cx="9176849" cy="1326153"/>
          </a:xfrm>
          <a:prstGeom prst="rect">
            <a:avLst/>
          </a:prstGeom>
        </p:spPr>
        <p:txBody>
          <a:bodyPr wrap="square" lIns="104287" tIns="52144" rIns="104287" bIns="52144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ja-JP" sz="6800" b="1" dirty="0">
                <a:latin typeface="+mj-ea"/>
                <a:ea typeface="+mj-ea"/>
                <a:cs typeface="Hiragino Maru Gothic ProN W4" charset="-128"/>
              </a:rPr>
              <a:t>MILAiS</a:t>
            </a:r>
            <a:r>
              <a:rPr lang="ja-JP" altLang="en-US" sz="6800" b="1" dirty="0">
                <a:latin typeface="+mj-ea"/>
                <a:ea typeface="+mj-ea"/>
                <a:cs typeface="Hiragino Maru Gothic ProN W4" charset="-128"/>
              </a:rPr>
              <a:t>スタッフ急募！</a:t>
            </a:r>
            <a:endParaRPr lang="en-US" altLang="ja-JP" sz="6800" b="1" dirty="0">
              <a:latin typeface="+mj-ea"/>
              <a:ea typeface="+mj-ea"/>
              <a:cs typeface="Hiragino Maru Gothic ProN W4" charset="-128"/>
            </a:endParaRPr>
          </a:p>
        </p:txBody>
      </p:sp>
      <p:sp>
        <p:nvSpPr>
          <p:cNvPr id="2" name="テキスト ボックス 1"/>
          <p:cNvSpPr txBox="1"/>
          <p:nvPr/>
        </p:nvSpPr>
        <p:spPr>
          <a:xfrm>
            <a:off x="11757503" y="6470438"/>
            <a:ext cx="210611" cy="428472"/>
          </a:xfrm>
          <a:prstGeom prst="rect">
            <a:avLst/>
          </a:prstGeom>
          <a:noFill/>
        </p:spPr>
        <p:txBody>
          <a:bodyPr wrap="none" lIns="104287" tIns="52144" rIns="104287" bIns="52144" rtlCol="0">
            <a:spAutoFit/>
          </a:bodyPr>
          <a:lstStyle/>
          <a:p>
            <a:endParaRPr kumimoji="1" lang="ja-JP" altLang="en-US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1885430" y="1230697"/>
            <a:ext cx="6481927" cy="428472"/>
          </a:xfrm>
          <a:prstGeom prst="rect">
            <a:avLst/>
          </a:prstGeom>
          <a:noFill/>
        </p:spPr>
        <p:txBody>
          <a:bodyPr wrap="square" lIns="104287" tIns="52144" rIns="104287" bIns="52144" rtlCol="0">
            <a:spAutoFit/>
          </a:bodyPr>
          <a:lstStyle/>
          <a:p>
            <a:r>
              <a:rPr lang="ja-JP" altLang="en-US" dirty="0" smtClean="0">
                <a:latin typeface="Hiragino Maru Gothic ProN W4"/>
                <a:ea typeface="Hiragino Maru Gothic ProN W4"/>
                <a:cs typeface="Hiragino Maru Gothic ProN W4"/>
              </a:rPr>
              <a:t>全学科、</a:t>
            </a:r>
            <a:r>
              <a:rPr lang="ja-JP" altLang="en-US" dirty="0" smtClean="0">
                <a:latin typeface="Hiragino Maru Gothic ProN W4"/>
                <a:ea typeface="Hiragino Maru Gothic ProN W4"/>
                <a:cs typeface="Hiragino Maru Gothic ProN W4"/>
              </a:rPr>
              <a:t>全学年</a:t>
            </a:r>
            <a:r>
              <a:rPr lang="en-US" altLang="ja-JP" dirty="0" smtClean="0">
                <a:latin typeface="Hiragino Maru Gothic ProN W4"/>
                <a:ea typeface="Hiragino Maru Gothic ProN W4"/>
                <a:cs typeface="Hiragino Maru Gothic ProN W4"/>
              </a:rPr>
              <a:t> (</a:t>
            </a:r>
            <a:r>
              <a:rPr lang="ja-JP" altLang="en-US" dirty="0" smtClean="0">
                <a:latin typeface="Hiragino Maru Gothic ProN W4"/>
                <a:ea typeface="Hiragino Maru Gothic ProN W4"/>
                <a:cs typeface="Hiragino Maru Gothic ProN W4"/>
              </a:rPr>
              <a:t>大学</a:t>
            </a:r>
            <a:r>
              <a:rPr lang="ja-JP" altLang="en-US" dirty="0" smtClean="0">
                <a:latin typeface="Hiragino Maru Gothic ProN W4"/>
                <a:ea typeface="Hiragino Maru Gothic ProN W4"/>
                <a:cs typeface="Hiragino Maru Gothic ProN W4"/>
              </a:rPr>
              <a:t>院</a:t>
            </a:r>
            <a:r>
              <a:rPr lang="ja-JP" altLang="en-US" dirty="0" smtClean="0">
                <a:latin typeface="Hiragino Maru Gothic ProN W4"/>
                <a:ea typeface="Hiragino Maru Gothic ProN W4"/>
                <a:cs typeface="Hiragino Maru Gothic ProN W4"/>
              </a:rPr>
              <a:t>も含む</a:t>
            </a:r>
            <a:r>
              <a:rPr lang="en-US" altLang="ja-JP" dirty="0" smtClean="0">
                <a:latin typeface="Hiragino Maru Gothic ProN W4"/>
                <a:ea typeface="Hiragino Maru Gothic ProN W4"/>
                <a:cs typeface="Hiragino Maru Gothic ProN W4"/>
              </a:rPr>
              <a:t>)</a:t>
            </a:r>
          </a:p>
        </p:txBody>
      </p:sp>
      <p:sp>
        <p:nvSpPr>
          <p:cNvPr id="26" name="フローチャート: 端子 25"/>
          <p:cNvSpPr/>
          <p:nvPr/>
        </p:nvSpPr>
        <p:spPr>
          <a:xfrm>
            <a:off x="366489" y="1230697"/>
            <a:ext cx="1369373" cy="431189"/>
          </a:xfrm>
          <a:prstGeom prst="flowChartTerminator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effectLst>
            <a:outerShdw blurRad="40000" dist="23000" dir="3600000" rotWithShape="0">
              <a:schemeClr val="bg1">
                <a:alpha val="35000"/>
              </a:scheme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4287" tIns="52144" rIns="104287" bIns="52144" rtlCol="0" anchor="ctr"/>
          <a:lstStyle/>
          <a:p>
            <a:pPr algn="ctr"/>
            <a:endParaRPr lang="ja-JP" altLang="en-US" sz="2300"/>
          </a:p>
        </p:txBody>
      </p:sp>
      <p:sp>
        <p:nvSpPr>
          <p:cNvPr id="28" name="テキスト ボックス 27"/>
          <p:cNvSpPr txBox="1"/>
          <p:nvPr/>
        </p:nvSpPr>
        <p:spPr>
          <a:xfrm>
            <a:off x="1928754" y="1850028"/>
            <a:ext cx="1711022" cy="428472"/>
          </a:xfrm>
          <a:prstGeom prst="rect">
            <a:avLst/>
          </a:prstGeom>
          <a:noFill/>
        </p:spPr>
        <p:txBody>
          <a:bodyPr wrap="none" lIns="104287" tIns="52144" rIns="104287" bIns="52144" rtlCol="0">
            <a:spAutoFit/>
          </a:bodyPr>
          <a:lstStyle/>
          <a:p>
            <a:r>
              <a:rPr lang="en-US" altLang="ja-JP" dirty="0" smtClean="0">
                <a:latin typeface="Tsukushi A Round Gothic" charset="-128"/>
                <a:ea typeface="Tsukushi A Round Gothic" charset="-128"/>
                <a:cs typeface="Tsukushi A Round Gothic" charset="-128"/>
              </a:rPr>
              <a:t>5</a:t>
            </a:r>
            <a:r>
              <a:rPr lang="ja-JP" altLang="en-US" dirty="0" smtClean="0">
                <a:latin typeface="Tsukushi A Round Gothic" charset="-128"/>
                <a:ea typeface="Tsukushi A Round Gothic" charset="-128"/>
                <a:cs typeface="Tsukushi A Round Gothic" charset="-128"/>
              </a:rPr>
              <a:t>月</a:t>
            </a:r>
            <a:r>
              <a:rPr lang="ja-JP" altLang="en-US" dirty="0" smtClean="0">
                <a:latin typeface="Hiragino Maru Gothic ProN W4"/>
                <a:ea typeface="Hiragino Maru Gothic ProN W4"/>
                <a:cs typeface="Hiragino Maru Gothic ProN W4"/>
              </a:rPr>
              <a:t>末日</a:t>
            </a:r>
            <a:r>
              <a:rPr lang="ja-JP" altLang="en-US" dirty="0" smtClean="0">
                <a:latin typeface="Tsukushi A Round Gothic" charset="-128"/>
                <a:ea typeface="Tsukushi A Round Gothic" charset="-128"/>
                <a:cs typeface="Tsukushi A Round Gothic" charset="-128"/>
              </a:rPr>
              <a:t>まで</a:t>
            </a:r>
            <a:endParaRPr lang="en-US" altLang="ja-JP" dirty="0">
              <a:latin typeface="Tsukushi A Round Gothic" charset="-128"/>
              <a:ea typeface="Tsukushi A Round Gothic" charset="-128"/>
              <a:cs typeface="Tsukushi A Round Gothic" charset="-128"/>
            </a:endParaRPr>
          </a:p>
        </p:txBody>
      </p:sp>
      <p:sp>
        <p:nvSpPr>
          <p:cNvPr id="29" name="テキスト ボックス 28"/>
          <p:cNvSpPr txBox="1"/>
          <p:nvPr/>
        </p:nvSpPr>
        <p:spPr>
          <a:xfrm>
            <a:off x="1801781" y="2378248"/>
            <a:ext cx="6968871" cy="1982744"/>
          </a:xfrm>
          <a:prstGeom prst="rect">
            <a:avLst/>
          </a:prstGeom>
          <a:noFill/>
        </p:spPr>
        <p:txBody>
          <a:bodyPr wrap="none" lIns="104287" tIns="52144" rIns="104287" bIns="52144" rtlCol="0">
            <a:spAutoFit/>
          </a:bodyPr>
          <a:lstStyle/>
          <a:p>
            <a:r>
              <a:rPr lang="ja-JP" altLang="en-US" sz="2300" dirty="0">
                <a:latin typeface="Hiragino Maru Gothic ProN W4"/>
                <a:ea typeface="Hiragino Maru Gothic ProN W4"/>
                <a:cs typeface="Hiragino Maru Gothic ProN W4"/>
              </a:rPr>
              <a:t>・</a:t>
            </a:r>
            <a:r>
              <a:rPr lang="ja-JP" altLang="en-US" dirty="0">
                <a:latin typeface="Hiragino Maru Gothic ProN W4"/>
                <a:ea typeface="Hiragino Maru Gothic ProN W4"/>
                <a:cs typeface="Hiragino Maru Gothic ProN W4"/>
              </a:rPr>
              <a:t>学習環境の</a:t>
            </a:r>
            <a:r>
              <a:rPr lang="ja-JP" altLang="en-US" dirty="0" smtClean="0">
                <a:latin typeface="Hiragino Maru Gothic ProN W4"/>
                <a:ea typeface="Hiragino Maru Gothic ProN W4"/>
                <a:cs typeface="Hiragino Maru Gothic ProN W4"/>
              </a:rPr>
              <a:t>改善</a:t>
            </a:r>
            <a:r>
              <a:rPr lang="ja-JP" altLang="en-US" dirty="0" smtClean="0">
                <a:latin typeface="Hiragino Maru Gothic ProN W4"/>
                <a:ea typeface="Hiragino Maru Gothic ProN W4"/>
                <a:cs typeface="Hiragino Maru Gothic ProN W4"/>
              </a:rPr>
              <a:t>、</a:t>
            </a:r>
            <a:r>
              <a:rPr lang="ja-JP" altLang="en-US" dirty="0" smtClean="0">
                <a:latin typeface="Hiragino Maru Gothic ProN W4"/>
                <a:ea typeface="Hiragino Maru Gothic ProN W4"/>
                <a:cs typeface="Hiragino Maru Gothic ProN W4"/>
              </a:rPr>
              <a:t>授業準備</a:t>
            </a:r>
            <a:r>
              <a:rPr lang="ja-JP" altLang="en-US" dirty="0" smtClean="0">
                <a:latin typeface="Hiragino Maru Gothic ProN W4"/>
                <a:ea typeface="Hiragino Maru Gothic ProN W4"/>
                <a:cs typeface="Hiragino Maru Gothic ProN W4"/>
              </a:rPr>
              <a:t>など</a:t>
            </a:r>
            <a:endParaRPr lang="en-US" altLang="ja-JP" dirty="0">
              <a:latin typeface="Hiragino Maru Gothic ProN W4"/>
              <a:ea typeface="Hiragino Maru Gothic ProN W4"/>
              <a:cs typeface="Hiragino Maru Gothic ProN W4"/>
            </a:endParaRPr>
          </a:p>
          <a:p>
            <a:r>
              <a:rPr lang="ja-JP" altLang="en-US" sz="2300" dirty="0">
                <a:latin typeface="Hiragino Maru Gothic ProN W4"/>
                <a:ea typeface="Hiragino Maru Gothic ProN W4"/>
                <a:cs typeface="Hiragino Maru Gothic ProN W4"/>
              </a:rPr>
              <a:t>・</a:t>
            </a:r>
            <a:r>
              <a:rPr lang="ja-JP" altLang="en-US" dirty="0">
                <a:latin typeface="Hiragino Maru Gothic ProN W4"/>
                <a:ea typeface="Hiragino Maru Gothic ProN W4"/>
                <a:cs typeface="Hiragino Maru Gothic ProN W4"/>
              </a:rPr>
              <a:t>サーバ、</a:t>
            </a:r>
            <a:r>
              <a:rPr lang="en-US" altLang="ja-JP" dirty="0">
                <a:latin typeface="Hiragino Maru Gothic ProN W4"/>
                <a:ea typeface="Hiragino Maru Gothic ProN W4"/>
                <a:cs typeface="Hiragino Maru Gothic ProN W4"/>
              </a:rPr>
              <a:t>MacBook</a:t>
            </a:r>
            <a:r>
              <a:rPr lang="ja-JP" altLang="en-US" dirty="0">
                <a:latin typeface="Hiragino Maru Gothic ProN W4"/>
                <a:ea typeface="Hiragino Maru Gothic ProN W4"/>
                <a:cs typeface="Hiragino Maru Gothic ProN W4"/>
              </a:rPr>
              <a:t>の</a:t>
            </a:r>
            <a:r>
              <a:rPr lang="ja-JP" altLang="en-US" dirty="0" smtClean="0">
                <a:latin typeface="Hiragino Maru Gothic ProN W4"/>
                <a:ea typeface="Hiragino Maru Gothic ProN W4"/>
                <a:cs typeface="Hiragino Maru Gothic ProN W4"/>
              </a:rPr>
              <a:t>整備</a:t>
            </a:r>
            <a:r>
              <a:rPr lang="en-US" altLang="ja-JP" dirty="0" smtClean="0">
                <a:latin typeface="Hiragino Maru Gothic ProN W4"/>
                <a:ea typeface="Hiragino Maru Gothic ProN W4"/>
                <a:cs typeface="Hiragino Maru Gothic ProN W4"/>
              </a:rPr>
              <a:t> (</a:t>
            </a:r>
            <a:r>
              <a:rPr lang="ja-JP" altLang="en-US" dirty="0">
                <a:latin typeface="Hiragino Maru Gothic ProN W4"/>
                <a:ea typeface="Hiragino Maru Gothic ProN W4"/>
                <a:cs typeface="Hiragino Maru Gothic ProN W4"/>
              </a:rPr>
              <a:t>プログラミング等</a:t>
            </a:r>
            <a:r>
              <a:rPr lang="en-US" altLang="ja-JP" dirty="0" smtClean="0">
                <a:latin typeface="Hiragino Maru Gothic ProN W4"/>
                <a:ea typeface="Hiragino Maru Gothic ProN W4"/>
                <a:cs typeface="Hiragino Maru Gothic ProN W4"/>
              </a:rPr>
              <a:t>)</a:t>
            </a:r>
          </a:p>
          <a:p>
            <a:r>
              <a:rPr lang="ja-JP" altLang="ja-JP" sz="2300" dirty="0">
                <a:latin typeface="Hiragino Maru Gothic ProN W4"/>
                <a:ea typeface="Hiragino Maru Gothic ProN W4"/>
                <a:cs typeface="Hiragino Maru Gothic ProN W4"/>
              </a:rPr>
              <a:t>　</a:t>
            </a:r>
            <a:r>
              <a:rPr lang="ja-JP" altLang="en-US" sz="1800" dirty="0" smtClean="0">
                <a:latin typeface="Hiragino Maru Gothic ProN W4"/>
                <a:ea typeface="Hiragino Maru Gothic ProN W4"/>
                <a:cs typeface="Hiragino Maru Gothic ProN W4"/>
              </a:rPr>
              <a:t>知識</a:t>
            </a:r>
            <a:r>
              <a:rPr lang="ja-JP" altLang="en-US" sz="1800" dirty="0">
                <a:latin typeface="Hiragino Maru Gothic ProN W4"/>
                <a:ea typeface="Hiragino Maru Gothic ProN W4"/>
                <a:cs typeface="Hiragino Maru Gothic ProN W4"/>
              </a:rPr>
              <a:t>の有無は</a:t>
            </a:r>
            <a:r>
              <a:rPr lang="ja-JP" altLang="en-US" sz="1800" dirty="0" smtClean="0">
                <a:latin typeface="Hiragino Maru Gothic ProN W4"/>
                <a:ea typeface="Hiragino Maru Gothic ProN W4"/>
                <a:cs typeface="Hiragino Maru Gothic ProN W4"/>
              </a:rPr>
              <a:t>問いません</a:t>
            </a:r>
            <a:r>
              <a:rPr lang="ja-JP" altLang="en-US" sz="1800" dirty="0" smtClean="0">
                <a:latin typeface="Hiragino Maru Gothic ProN W4"/>
                <a:ea typeface="Hiragino Maru Gothic ProN W4"/>
                <a:cs typeface="Hiragino Maru Gothic ProN W4"/>
              </a:rPr>
              <a:t>。</a:t>
            </a:r>
            <a:r>
              <a:rPr lang="ja-JP" altLang="en-US" sz="1800" dirty="0" smtClean="0">
                <a:latin typeface="Hiragino Maru Gothic ProN W4"/>
                <a:ea typeface="Hiragino Maru Gothic ProN W4"/>
                <a:cs typeface="Hiragino Maru Gothic ProN W4"/>
              </a:rPr>
              <a:t>やる</a:t>
            </a:r>
            <a:r>
              <a:rPr lang="ja-JP" altLang="en-US" sz="1800" dirty="0">
                <a:latin typeface="Hiragino Maru Gothic ProN W4"/>
                <a:ea typeface="Hiragino Maru Gothic ProN W4"/>
                <a:cs typeface="Hiragino Maru Gothic ProN W4"/>
              </a:rPr>
              <a:t>気のある人を募集しています。</a:t>
            </a:r>
            <a:endParaRPr lang="en-US" altLang="ja-JP" sz="1800" dirty="0">
              <a:latin typeface="Hiragino Maru Gothic ProN W4"/>
              <a:ea typeface="Hiragino Maru Gothic ProN W4"/>
              <a:cs typeface="Hiragino Maru Gothic ProN W4"/>
            </a:endParaRPr>
          </a:p>
          <a:p>
            <a:endParaRPr lang="en-US" altLang="ja-JP" sz="700" dirty="0">
              <a:latin typeface="Hiragino Maru Gothic ProN W4"/>
              <a:ea typeface="Hiragino Maru Gothic ProN W4"/>
              <a:cs typeface="Hiragino Maru Gothic ProN W4"/>
            </a:endParaRPr>
          </a:p>
          <a:p>
            <a:r>
              <a:rPr lang="ja-JP" altLang="en-US" sz="2300" dirty="0">
                <a:latin typeface="Hiragino Maru Gothic ProN W4"/>
                <a:ea typeface="Hiragino Maru Gothic ProN W4"/>
                <a:cs typeface="Hiragino Maru Gothic ProN W4"/>
              </a:rPr>
              <a:t>・</a:t>
            </a:r>
            <a:r>
              <a:rPr lang="en-US" altLang="ja-JP" dirty="0">
                <a:latin typeface="Hiragino Maru Gothic ProN W4"/>
                <a:ea typeface="Hiragino Maru Gothic ProN W4"/>
                <a:cs typeface="Hiragino Maru Gothic ProN W4"/>
              </a:rPr>
              <a:t>MILAiS</a:t>
            </a:r>
            <a:r>
              <a:rPr lang="ja-JP" altLang="en-US" dirty="0">
                <a:latin typeface="Hiragino Maru Gothic ProN W4"/>
                <a:ea typeface="Hiragino Maru Gothic ProN W4"/>
                <a:cs typeface="Hiragino Maru Gothic ProN W4"/>
              </a:rPr>
              <a:t>で行われるイベント</a:t>
            </a:r>
            <a:r>
              <a:rPr lang="ja-JP" altLang="en-US" dirty="0" smtClean="0">
                <a:latin typeface="Hiragino Maru Gothic ProN W4"/>
                <a:ea typeface="Hiragino Maru Gothic ProN W4"/>
                <a:cs typeface="Hiragino Maru Gothic ProN W4"/>
              </a:rPr>
              <a:t>の企画・運営</a:t>
            </a:r>
            <a:endParaRPr lang="ja-JP" altLang="en-US" dirty="0">
              <a:latin typeface="Hiragino Maru Gothic ProN W4"/>
              <a:ea typeface="Hiragino Maru Gothic ProN W4"/>
              <a:cs typeface="Hiragino Maru Gothic ProN W4"/>
            </a:endParaRPr>
          </a:p>
          <a:p>
            <a:endParaRPr lang="ja-JP" altLang="en-US" sz="2300" dirty="0"/>
          </a:p>
        </p:txBody>
      </p:sp>
      <p:sp>
        <p:nvSpPr>
          <p:cNvPr id="30" name="テキスト ボックス 29"/>
          <p:cNvSpPr txBox="1"/>
          <p:nvPr/>
        </p:nvSpPr>
        <p:spPr>
          <a:xfrm>
            <a:off x="408687" y="1233992"/>
            <a:ext cx="1287829" cy="428472"/>
          </a:xfrm>
          <a:prstGeom prst="rect">
            <a:avLst/>
          </a:prstGeom>
          <a:noFill/>
        </p:spPr>
        <p:txBody>
          <a:bodyPr wrap="none" lIns="104287" tIns="52144" rIns="104287" bIns="52144" rtlCol="0">
            <a:spAutoFit/>
          </a:bodyPr>
          <a:lstStyle/>
          <a:p>
            <a:r>
              <a:rPr kumimoji="1" lang="ja-JP" altLang="en-US" dirty="0" smtClean="0">
                <a:latin typeface="Hiragino Maru Gothic ProN W4"/>
                <a:ea typeface="Hiragino Maru Gothic ProN W4"/>
                <a:cs typeface="Hiragino Maru Gothic ProN W4"/>
              </a:rPr>
              <a:t>募集対象</a:t>
            </a:r>
            <a:endParaRPr kumimoji="1" lang="ja-JP" altLang="en-US" dirty="0">
              <a:latin typeface="Hiragino Maru Gothic ProN W4"/>
              <a:ea typeface="Hiragino Maru Gothic ProN W4"/>
              <a:cs typeface="Hiragino Maru Gothic ProN W4"/>
            </a:endParaRPr>
          </a:p>
        </p:txBody>
      </p:sp>
      <p:sp>
        <p:nvSpPr>
          <p:cNvPr id="31" name="テキスト ボックス 30"/>
          <p:cNvSpPr txBox="1"/>
          <p:nvPr/>
        </p:nvSpPr>
        <p:spPr>
          <a:xfrm>
            <a:off x="432363" y="1843660"/>
            <a:ext cx="1287829" cy="428472"/>
          </a:xfrm>
          <a:prstGeom prst="rect">
            <a:avLst/>
          </a:prstGeom>
          <a:noFill/>
        </p:spPr>
        <p:txBody>
          <a:bodyPr wrap="none" lIns="104287" tIns="52144" rIns="104287" bIns="52144" rtlCol="0">
            <a:spAutoFit/>
          </a:bodyPr>
          <a:lstStyle/>
          <a:p>
            <a:r>
              <a:rPr kumimoji="1" lang="ja-JP" altLang="en-US" dirty="0" smtClean="0">
                <a:latin typeface="Hiragino Maru Gothic ProN W4"/>
                <a:ea typeface="Hiragino Maru Gothic ProN W4"/>
                <a:cs typeface="Hiragino Maru Gothic ProN W4"/>
              </a:rPr>
              <a:t>募集期間</a:t>
            </a:r>
            <a:endParaRPr kumimoji="1" lang="ja-JP" altLang="en-US" dirty="0">
              <a:latin typeface="Hiragino Maru Gothic ProN W4"/>
              <a:ea typeface="Hiragino Maru Gothic ProN W4"/>
              <a:cs typeface="Hiragino Maru Gothic ProN W4"/>
            </a:endParaRPr>
          </a:p>
        </p:txBody>
      </p:sp>
      <p:sp>
        <p:nvSpPr>
          <p:cNvPr id="32" name="テキスト ボックス 31"/>
          <p:cNvSpPr txBox="1"/>
          <p:nvPr/>
        </p:nvSpPr>
        <p:spPr>
          <a:xfrm>
            <a:off x="378659" y="2455357"/>
            <a:ext cx="1311836" cy="428472"/>
          </a:xfrm>
          <a:prstGeom prst="rect">
            <a:avLst/>
          </a:prstGeom>
          <a:noFill/>
        </p:spPr>
        <p:txBody>
          <a:bodyPr wrap="square" lIns="104287" tIns="52144" rIns="104287" bIns="52144" rtlCol="0">
            <a:spAutoFit/>
          </a:bodyPr>
          <a:lstStyle/>
          <a:p>
            <a:r>
              <a:rPr kumimoji="1" lang="ja-JP" altLang="en-US" dirty="0" smtClean="0">
                <a:latin typeface="Hiragino Maru Gothic ProN W4"/>
                <a:ea typeface="Hiragino Maru Gothic ProN W4"/>
                <a:cs typeface="Hiragino Maru Gothic ProN W4"/>
              </a:rPr>
              <a:t>業務内容</a:t>
            </a:r>
            <a:endParaRPr kumimoji="1" lang="ja-JP" altLang="en-US" dirty="0">
              <a:latin typeface="Hiragino Maru Gothic ProN W4"/>
              <a:ea typeface="Hiragino Maru Gothic ProN W4"/>
              <a:cs typeface="Hiragino Maru Gothic ProN W4"/>
            </a:endParaRPr>
          </a:p>
        </p:txBody>
      </p:sp>
      <p:sp>
        <p:nvSpPr>
          <p:cNvPr id="33" name="フローチャート: 端子 32"/>
          <p:cNvSpPr/>
          <p:nvPr/>
        </p:nvSpPr>
        <p:spPr>
          <a:xfrm>
            <a:off x="378659" y="3987854"/>
            <a:ext cx="1345033" cy="438709"/>
          </a:xfrm>
          <a:prstGeom prst="flowChartTerminator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effectLst>
            <a:outerShdw blurRad="40000" dist="23000" dir="3600000" rotWithShape="0">
              <a:schemeClr val="bg1">
                <a:alpha val="35000"/>
              </a:scheme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4287" tIns="52144" rIns="104287" bIns="52144" rtlCol="0" anchor="ctr"/>
          <a:lstStyle/>
          <a:p>
            <a:pPr algn="ctr"/>
            <a:endParaRPr lang="ja-JP" altLang="en-US" sz="2300"/>
          </a:p>
        </p:txBody>
      </p:sp>
      <p:sp>
        <p:nvSpPr>
          <p:cNvPr id="9" name="正方形/長方形 8"/>
          <p:cNvSpPr/>
          <p:nvPr/>
        </p:nvSpPr>
        <p:spPr>
          <a:xfrm>
            <a:off x="671293" y="3972217"/>
            <a:ext cx="749220" cy="428472"/>
          </a:xfrm>
          <a:prstGeom prst="rect">
            <a:avLst/>
          </a:prstGeom>
        </p:spPr>
        <p:txBody>
          <a:bodyPr wrap="none" lIns="104287" tIns="52144" rIns="104287" bIns="52144">
            <a:spAutoFit/>
          </a:bodyPr>
          <a:lstStyle/>
          <a:p>
            <a:r>
              <a:rPr lang="ja-JP" altLang="en-US" dirty="0" smtClean="0">
                <a:latin typeface="Hiragino Maru Gothic ProN W4"/>
                <a:ea typeface="Hiragino Maru Gothic ProN W4"/>
                <a:cs typeface="Hiragino Maru Gothic ProN W4"/>
              </a:rPr>
              <a:t>給与</a:t>
            </a:r>
            <a:endParaRPr lang="ja-JP" altLang="en-US" dirty="0">
              <a:latin typeface="Hiragino Maru Gothic ProN W4"/>
              <a:ea typeface="Hiragino Maru Gothic ProN W4"/>
              <a:cs typeface="Hiragino Maru Gothic ProN W4"/>
            </a:endParaRPr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1927629" y="4003563"/>
            <a:ext cx="3172960" cy="428472"/>
          </a:xfrm>
          <a:prstGeom prst="rect">
            <a:avLst/>
          </a:prstGeom>
          <a:noFill/>
        </p:spPr>
        <p:txBody>
          <a:bodyPr wrap="none" lIns="104287" tIns="52144" rIns="104287" bIns="52144" rtlCol="0">
            <a:spAutoFit/>
          </a:bodyPr>
          <a:lstStyle/>
          <a:p>
            <a:r>
              <a:rPr kumimoji="1" lang="ja-JP" altLang="en-US" dirty="0" smtClean="0">
                <a:latin typeface="Hiragino Maru Gothic ProN W4"/>
                <a:ea typeface="Hiragino Maru Gothic ProN W4"/>
                <a:cs typeface="Hiragino Maru Gothic ProN W4"/>
              </a:rPr>
              <a:t>面談にてご相談ください</a:t>
            </a:r>
            <a:endParaRPr kumimoji="1" lang="ja-JP" altLang="en-US" dirty="0">
              <a:latin typeface="Hiragino Maru Gothic ProN W4"/>
              <a:ea typeface="Hiragino Maru Gothic ProN W4"/>
              <a:cs typeface="Hiragino Maru Gothic ProN W4"/>
            </a:endParaRPr>
          </a:p>
        </p:txBody>
      </p:sp>
      <p:pic>
        <p:nvPicPr>
          <p:cNvPr id="40" name="図 3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" b="3657"/>
          <a:stretch/>
        </p:blipFill>
        <p:spPr>
          <a:xfrm>
            <a:off x="5998859" y="4580430"/>
            <a:ext cx="2506980" cy="1707340"/>
          </a:xfrm>
          <a:prstGeom prst="rect">
            <a:avLst/>
          </a:prstGeom>
          <a:effectLst>
            <a:softEdge rad="50800"/>
          </a:effectLst>
        </p:spPr>
      </p:pic>
      <p:pic>
        <p:nvPicPr>
          <p:cNvPr id="51" name="図 50"/>
          <p:cNvPicPr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5015" y="4238681"/>
            <a:ext cx="2520000" cy="1890000"/>
          </a:xfrm>
          <a:prstGeom prst="rect">
            <a:avLst/>
          </a:prstGeom>
          <a:effectLst>
            <a:softEdge rad="38100"/>
          </a:effectLst>
        </p:spPr>
      </p:pic>
      <p:pic>
        <p:nvPicPr>
          <p:cNvPr id="52" name="図 5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192" y="4587669"/>
            <a:ext cx="2520000" cy="1890000"/>
          </a:xfrm>
          <a:prstGeom prst="rect">
            <a:avLst/>
          </a:prstGeom>
          <a:effectLst>
            <a:softEdge rad="38100"/>
          </a:effectLst>
        </p:spPr>
      </p:pic>
      <p:sp>
        <p:nvSpPr>
          <p:cNvPr id="3" name="テキスト ボックス 2"/>
          <p:cNvSpPr txBox="1"/>
          <p:nvPr/>
        </p:nvSpPr>
        <p:spPr>
          <a:xfrm rot="273635">
            <a:off x="5587790" y="4127916"/>
            <a:ext cx="3144903" cy="428472"/>
          </a:xfrm>
          <a:prstGeom prst="rect">
            <a:avLst/>
          </a:prstGeom>
          <a:noFill/>
        </p:spPr>
        <p:txBody>
          <a:bodyPr wrap="square" lIns="104287" tIns="52144" rIns="104287" bIns="52144" rtlCol="0">
            <a:spAutoFit/>
          </a:bodyPr>
          <a:lstStyle/>
          <a:p>
            <a:r>
              <a:rPr lang="ja-JP" altLang="en-US" dirty="0" smtClean="0">
                <a:latin typeface="Hiragino Maru Gothic ProN W4"/>
                <a:ea typeface="Hiragino Maru Gothic ProN W4"/>
                <a:cs typeface="Hiragino Maru Gothic ProN W4"/>
              </a:rPr>
              <a:t>＼先</a:t>
            </a:r>
            <a:r>
              <a:rPr kumimoji="1" lang="ja-JP" altLang="en-US" dirty="0" smtClean="0">
                <a:latin typeface="Hiragino Maru Gothic ProN W4"/>
                <a:ea typeface="Hiragino Maru Gothic ProN W4"/>
                <a:cs typeface="Hiragino Maru Gothic ProN W4"/>
              </a:rPr>
              <a:t>輩スタッフ</a:t>
            </a:r>
            <a:r>
              <a:rPr lang="ja-JP" altLang="en-US" dirty="0" smtClean="0">
                <a:latin typeface="Hiragino Maru Gothic ProN W4"/>
                <a:ea typeface="Hiragino Maru Gothic ProN W4"/>
                <a:cs typeface="Hiragino Maru Gothic ProN W4"/>
              </a:rPr>
              <a:t>の姿／</a:t>
            </a:r>
            <a:endParaRPr lang="en-US" altLang="ja-JP" dirty="0" smtClean="0">
              <a:latin typeface="Hiragino Maru Gothic ProN W4"/>
              <a:ea typeface="Hiragino Maru Gothic ProN W4"/>
              <a:cs typeface="Hiragino Maru Gothic ProN W4"/>
            </a:endParaRPr>
          </a:p>
        </p:txBody>
      </p:sp>
      <p:sp>
        <p:nvSpPr>
          <p:cNvPr id="5" name="角丸四角形 4"/>
          <p:cNvSpPr/>
          <p:nvPr/>
        </p:nvSpPr>
        <p:spPr>
          <a:xfrm>
            <a:off x="360008" y="6050853"/>
            <a:ext cx="2683881" cy="419585"/>
          </a:xfrm>
          <a:prstGeom prst="roundRect">
            <a:avLst/>
          </a:prstGeom>
          <a:solidFill>
            <a:srgbClr val="6FAD15"/>
          </a:solidFill>
          <a:ln>
            <a:solidFill>
              <a:srgbClr val="6FAD15"/>
            </a:solidFill>
          </a:ln>
          <a:effectLst>
            <a:outerShdw blurRad="40000" dist="23000" dir="36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4287" tIns="52144" rIns="104287" bIns="52144" rtlCol="0" anchor="ctr"/>
          <a:lstStyle/>
          <a:p>
            <a:pPr algn="ctr"/>
            <a:r>
              <a:rPr lang="ja-JP" altLang="en-US" sz="1800" dirty="0">
                <a:latin typeface="Hiragino Maru Gothic ProN W4"/>
                <a:ea typeface="Hiragino Maru Gothic ProN W4"/>
                <a:cs typeface="Hiragino Maru Gothic ProN W4"/>
              </a:rPr>
              <a:t>大学内で働ける</a:t>
            </a:r>
          </a:p>
        </p:txBody>
      </p:sp>
      <p:sp>
        <p:nvSpPr>
          <p:cNvPr id="44" name="角丸四角形 43"/>
          <p:cNvSpPr/>
          <p:nvPr/>
        </p:nvSpPr>
        <p:spPr>
          <a:xfrm>
            <a:off x="5915965" y="6073936"/>
            <a:ext cx="2718801" cy="396503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  <a:effectLst>
            <a:outerShdw blurRad="40000" dist="23000" dir="36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4287" tIns="52144" rIns="104287" bIns="52144" rtlCol="0" anchor="ctr"/>
          <a:lstStyle/>
          <a:p>
            <a:pPr algn="ctr"/>
            <a:r>
              <a:rPr lang="ja-JP" altLang="en-US" sz="1700" dirty="0">
                <a:latin typeface="Hiragino Maru Gothic ProN W4"/>
                <a:ea typeface="Hiragino Maru Gothic ProN W4"/>
                <a:cs typeface="Hiragino Maru Gothic ProN W4"/>
              </a:rPr>
              <a:t>スキル・知識が身につく</a:t>
            </a:r>
          </a:p>
        </p:txBody>
      </p:sp>
      <p:sp>
        <p:nvSpPr>
          <p:cNvPr id="45" name="角丸四角形 44"/>
          <p:cNvSpPr/>
          <p:nvPr/>
        </p:nvSpPr>
        <p:spPr>
          <a:xfrm>
            <a:off x="3114873" y="6047997"/>
            <a:ext cx="2723136" cy="429672"/>
          </a:xfrm>
          <a:prstGeom prst="roundRect">
            <a:avLst/>
          </a:prstGeom>
          <a:solidFill>
            <a:srgbClr val="4780C6"/>
          </a:solidFill>
          <a:ln>
            <a:solidFill>
              <a:srgbClr val="4780C6"/>
            </a:solidFill>
          </a:ln>
          <a:effectLst>
            <a:outerShdw blurRad="40000" dist="23000" dir="36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4287" tIns="52144" rIns="104287" bIns="52144" rtlCol="0" anchor="ctr"/>
          <a:lstStyle/>
          <a:p>
            <a:pPr algn="ctr"/>
            <a:r>
              <a:rPr lang="ja-JP" altLang="en-US" sz="1700" dirty="0">
                <a:latin typeface="Hiragino Maru Gothic ProN W4"/>
                <a:ea typeface="Hiragino Maru Gothic ProN W4"/>
                <a:cs typeface="Hiragino Maru Gothic ProN W4"/>
              </a:rPr>
              <a:t>「考える」力がつく</a:t>
            </a:r>
          </a:p>
        </p:txBody>
      </p:sp>
    </p:spTree>
    <p:extLst>
      <p:ext uri="{BB962C8B-B14F-4D97-AF65-F5344CB8AC3E}">
        <p14:creationId xmlns:p14="http://schemas.microsoft.com/office/powerpoint/2010/main" val="7834546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6">
            <a:lumMod val="40000"/>
            <a:lumOff val="60000"/>
          </a:schemeClr>
        </a:solidFill>
        <a:ln>
          <a:solidFill>
            <a:schemeClr val="tx2">
              <a:lumMod val="75000"/>
            </a:schemeClr>
          </a:solidFill>
        </a:ln>
        <a:effectLst>
          <a:outerShdw blurRad="40000" dist="23000" dir="3600000" rotWithShape="0">
            <a:srgbClr val="000000">
              <a:alpha val="35000"/>
            </a:srgbClr>
          </a:outerShdw>
        </a:effectLst>
      </a:spPr>
      <a:bodyPr rtlCol="0" anchor="ctr"/>
      <a:lstStyle>
        <a:defPPr algn="ctr">
          <a:defRPr kumimoji="1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11893</TotalTime>
  <Words>81</Words>
  <Application>Microsoft Macintosh PowerPoint</Application>
  <PresentationFormat>ユーザー設定</PresentationFormat>
  <Paragraphs>20</Paragraphs>
  <Slides>1</Slides>
  <Notes>0</Notes>
  <HiddenSlides>0</HiddenSlides>
  <MMClips>0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2" baseType="lpstr">
      <vt:lpstr>ホワイト</vt:lpstr>
      <vt:lpstr>PowerPoint プレゼンテーション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はじめまして、 　　　　　MILAiSです。</dc:title>
  <dc:creator>山下</dc:creator>
  <cp:lastModifiedBy>admin</cp:lastModifiedBy>
  <cp:revision>147</cp:revision>
  <cp:lastPrinted>2017-04-21T04:03:12Z</cp:lastPrinted>
  <dcterms:created xsi:type="dcterms:W3CDTF">2017-03-08T03:15:20Z</dcterms:created>
  <dcterms:modified xsi:type="dcterms:W3CDTF">2017-04-21T04:52:45Z</dcterms:modified>
</cp:coreProperties>
</file>

<file path=docProps/thumbnail.jpeg>
</file>